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Instrument Sans Semi Bold"/>
      <p:regular r:id="rId13"/>
    </p:embeddedFont>
    <p:embeddedFont>
      <p:font typeface="Instrument Sans Semi Bold"/>
      <p:regular r:id="rId14"/>
    </p:embeddedFont>
    <p:embeddedFont>
      <p:font typeface="Instrument Sans Semi Bold"/>
      <p:regular r:id="rId15"/>
    </p:embeddedFont>
    <p:embeddedFont>
      <p:font typeface="Instrument Sans Semi Bold"/>
      <p:regular r:id="rId16"/>
    </p:embeddedFon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strument Sans Medium"/>
      <p:regular r:id="rId19"/>
    </p:embeddedFont>
    <p:embeddedFont>
      <p:font typeface="Instrument Sans Medium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10.svg>
</file>

<file path=ppt/media/image-6-2.png>
</file>

<file path=ppt/media/image-6-3.png>
</file>

<file path=ppt/media/image-6-4.svg>
</file>

<file path=ppt/media/image-6-5.png>
</file>

<file path=ppt/media/image-6-6.png>
</file>

<file path=ppt/media/image-6-7.svg>
</file>

<file path=ppt/media/image-6-8.png>
</file>

<file path=ppt/media/image-6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image" Target="../media/image-6-8.png"/><Relationship Id="rId9" Type="http://schemas.openxmlformats.org/officeDocument/2006/relationships/image" Target="../media/image-6-9.png"/><Relationship Id="rId10" Type="http://schemas.openxmlformats.org/officeDocument/2006/relationships/image" Target="../media/image-6-10.svg"/><Relationship Id="rId11" Type="http://schemas.openxmlformats.org/officeDocument/2006/relationships/slideLayout" Target="../slideLayouts/slideLayout7.xml"/><Relationship Id="rId1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Segurança na Camada Física em Redes 6G com Deep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Uma Análise de Lacuna e Proposta Metodológica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73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Introdução: O Cenário 6G e PLS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05088"/>
            <a:ext cx="3664744" cy="2456617"/>
          </a:xfrm>
          <a:prstGeom prst="roundRect">
            <a:avLst>
              <a:gd name="adj" fmla="val 5956"/>
            </a:avLst>
          </a:prstGeom>
          <a:solidFill>
            <a:srgbClr val="2A2A2D">
              <a:alpha val="95000"/>
            </a:srgbClr>
          </a:solidFill>
          <a:ln w="30480">
            <a:solidFill>
              <a:srgbClr val="56565B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10" y="2605088"/>
            <a:ext cx="121920" cy="245661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42524" y="28623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Transição para 6G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142524" y="3352800"/>
            <a:ext cx="30587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Suporte a cenários de hipermobilidade (veículos autônomos, trens de alta velocidade).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685348" y="2605088"/>
            <a:ext cx="3664863" cy="2456617"/>
          </a:xfrm>
          <a:prstGeom prst="roundRect">
            <a:avLst>
              <a:gd name="adj" fmla="val 5956"/>
            </a:avLst>
          </a:prstGeom>
          <a:solidFill>
            <a:srgbClr val="2A2A2D">
              <a:alpha val="95000"/>
            </a:srgbClr>
          </a:solidFill>
          <a:ln w="30480">
            <a:solidFill>
              <a:srgbClr val="56565B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868" y="2605088"/>
            <a:ext cx="121920" cy="245661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034082" y="28623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PLS Essencial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034082" y="3352800"/>
            <a:ext cx="30588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Segurança na Camada Física (PLS) usa características aleatórias do canal para sigilo.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288518"/>
            <a:ext cx="3664744" cy="2093714"/>
          </a:xfrm>
          <a:prstGeom prst="roundRect">
            <a:avLst>
              <a:gd name="adj" fmla="val 6988"/>
            </a:avLst>
          </a:prstGeom>
          <a:solidFill>
            <a:srgbClr val="2A2A2D">
              <a:alpha val="95000"/>
            </a:srgbClr>
          </a:solidFill>
          <a:ln w="30480">
            <a:solidFill>
              <a:srgbClr val="56565B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5288518"/>
            <a:ext cx="121920" cy="209371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42524" y="55458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PLS-DNN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142524" y="6036231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Redes Neurais Profundas (DNN) para decodificação de sinais.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96907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Lacuna de Pesquisa: Alta Mobilidade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656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42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V2X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33236"/>
            <a:ext cx="528185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Canais não-estacionários, desvanecimento rápido.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56565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Lacuna Crítica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68809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Validação PLS-DNN limitada a modelos estacionários (COST 259).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56565B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622315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814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Problema Central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Desempenho da segurança em condições extremas de mobilidade.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11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Metodologia Proposta: 3 Fases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48888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715697"/>
            <a:ext cx="3544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Fase 1: Replicação Baseline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3206115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Validar ambiente com experimento original (AWGN, BPSK, DNN).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1587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385548"/>
            <a:ext cx="44577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Fase 2: Modificação Experimental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487596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Substituir canal estático por V2X (Rayleigh rápido), retreinar DNN.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828586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6055400"/>
            <a:ext cx="37336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Fase 3: Análise Comparativa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6545818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Gerar gráficos BER vs. SNR, quantificar "lacuna de segurança".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45049"/>
            <a:ext cx="115799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Resultados Preliminares: Prova de Conceito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9806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implementação da Prova de Conceito (PoC) foi executada na Fase 1.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2794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Treinamento por 500 épocas com SNR de 10dB.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949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Figura 1 demonstra a convergência da função de perda (Loss) do receptor Bob.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2479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Rede neural aprende a mitigar ruído, reduzindo entropia e taxa de erro.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95467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BER próxima de zero para o receptor legítimo no cenário controlado.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2649141"/>
            <a:ext cx="4754880" cy="230886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599521" y="521315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Convergência do Treinamento do Modelo PLS-DNN (SNR=10dB).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2330" y="957024"/>
            <a:ext cx="7430214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Conclusão: Próximos Passos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2330" y="1982272"/>
            <a:ext cx="3685223" cy="2888933"/>
          </a:xfrm>
          <a:prstGeom prst="roundRect">
            <a:avLst>
              <a:gd name="adj" fmla="val 322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645" y="2211586"/>
            <a:ext cx="665083" cy="665083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74525" y="2394466"/>
            <a:ext cx="299204" cy="29920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491645" y="3098363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Análise de Lacuna</a:t>
            </a:r>
            <a:endParaRPr lang="en-US" sz="2150" dirty="0"/>
          </a:p>
        </p:txBody>
      </p:sp>
      <p:sp>
        <p:nvSpPr>
          <p:cNvPr id="8" name="Text 3"/>
          <p:cNvSpPr/>
          <p:nvPr/>
        </p:nvSpPr>
        <p:spPr>
          <a:xfrm>
            <a:off x="6491645" y="3577828"/>
            <a:ext cx="3226594" cy="1064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Alta mobilidade é vetor crítico inexplorado em PLS com DL para 6G.</a:t>
            </a:r>
            <a:endParaRPr lang="en-US" sz="1700" dirty="0"/>
          </a:p>
        </p:txBody>
      </p:sp>
      <p:sp>
        <p:nvSpPr>
          <p:cNvPr id="9" name="Shape 4"/>
          <p:cNvSpPr/>
          <p:nvPr/>
        </p:nvSpPr>
        <p:spPr>
          <a:xfrm>
            <a:off x="10169247" y="1982272"/>
            <a:ext cx="3685223" cy="2888933"/>
          </a:xfrm>
          <a:prstGeom prst="roundRect">
            <a:avLst>
              <a:gd name="adj" fmla="val 322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8562" y="2211586"/>
            <a:ext cx="665083" cy="665083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81442" y="2394466"/>
            <a:ext cx="299204" cy="29920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0398562" y="3098363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Metodologia</a:t>
            </a:r>
            <a:endParaRPr lang="en-US" sz="2150" dirty="0"/>
          </a:p>
        </p:txBody>
      </p:sp>
      <p:sp>
        <p:nvSpPr>
          <p:cNvPr id="13" name="Text 6"/>
          <p:cNvSpPr/>
          <p:nvPr/>
        </p:nvSpPr>
        <p:spPr>
          <a:xfrm>
            <a:off x="10398562" y="3577828"/>
            <a:ext cx="3226594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Proposta estabelece bases para experimentos futuros.</a:t>
            </a:r>
            <a:endParaRPr lang="en-US" sz="1700" dirty="0"/>
          </a:p>
        </p:txBody>
      </p:sp>
      <p:sp>
        <p:nvSpPr>
          <p:cNvPr id="14" name="Shape 7"/>
          <p:cNvSpPr/>
          <p:nvPr/>
        </p:nvSpPr>
        <p:spPr>
          <a:xfrm>
            <a:off x="6262330" y="5092898"/>
            <a:ext cx="7592139" cy="2179558"/>
          </a:xfrm>
          <a:prstGeom prst="roundRect">
            <a:avLst>
              <a:gd name="adj" fmla="val 427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91645" y="5322213"/>
            <a:ext cx="665083" cy="665083"/>
          </a:xfrm>
          <a:prstGeom prst="rect">
            <a:avLst/>
          </a:prstGeom>
        </p:spPr>
      </p:pic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674525" y="5505093"/>
            <a:ext cx="299204" cy="299204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6491645" y="6208990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Foco Futuro</a:t>
            </a:r>
            <a:endParaRPr lang="en-US" sz="2150" dirty="0"/>
          </a:p>
        </p:txBody>
      </p:sp>
      <p:sp>
        <p:nvSpPr>
          <p:cNvPr id="18" name="Text 9"/>
          <p:cNvSpPr/>
          <p:nvPr/>
        </p:nvSpPr>
        <p:spPr>
          <a:xfrm>
            <a:off x="6491645" y="6688455"/>
            <a:ext cx="7133511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Robustez do modelo PLS-DNN em cenários V2X.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2025-12-05T19:19:19Z</dcterms:created>
  <dcterms:modified xsi:type="dcterms:W3CDTF">2025-12-05T19:19:19Z</dcterms:modified>
</cp:coreProperties>
</file>